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  <Override PartName="/ppt/media/image22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2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99">
            <a:alpha val="85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12DFBB4-32B7-4BED-A351-41BE6D3978A1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17.10.17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17DE5FD-3DE7-48DF-84C4-BB6213BEC6B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99">
            <a:alpha val="85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36A633A-BBA4-4E94-8494-85CDBB1AE8EF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17.10.17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E359603-CE46-48AF-A2AC-3CF834665AE8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571320" y="642960"/>
            <a:ext cx="8000280" cy="442872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sp>
        <p:nvSpPr>
          <p:cNvPr id="79" name="CustomShape 1"/>
          <p:cNvSpPr/>
          <p:nvPr/>
        </p:nvSpPr>
        <p:spPr>
          <a:xfrm>
            <a:off x="857160" y="5715000"/>
            <a:ext cx="7000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Управление Роспотребнадзора по Тюменской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ФБУЗ «Центр гигиены и эпидемиологии в Тюменской области»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2"/>
          <a:stretch/>
        </p:blipFill>
        <p:spPr>
          <a:xfrm>
            <a:off x="7929720" y="5500800"/>
            <a:ext cx="837720" cy="923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28760" y="2286000"/>
            <a:ext cx="8229240" cy="5068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rcRect l="30472" t="21879" r="29693" b="10420"/>
          <a:stretch/>
        </p:blipFill>
        <p:spPr>
          <a:xfrm>
            <a:off x="2786040" y="428760"/>
            <a:ext cx="3362760" cy="442872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71320" y="285840"/>
            <a:ext cx="81435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«Когда же надо мыть руки?»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Рисунок 4" descr=""/>
          <p:cNvPicPr/>
          <p:nvPr/>
        </p:nvPicPr>
        <p:blipFill>
          <a:blip r:embed="rId1"/>
          <a:stretch/>
        </p:blipFill>
        <p:spPr>
          <a:xfrm>
            <a:off x="1785960" y="1643040"/>
            <a:ext cx="5697000" cy="455724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5840" y="500040"/>
            <a:ext cx="414288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Вывод: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руки необходимо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мыть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Рисунок 5" descr=""/>
          <p:cNvPicPr/>
          <p:nvPr/>
        </p:nvPicPr>
        <p:blipFill>
          <a:blip r:embed="rId1"/>
          <a:stretch/>
        </p:blipFill>
        <p:spPr>
          <a:xfrm>
            <a:off x="4714920" y="214200"/>
            <a:ext cx="3683160" cy="642924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108" name="Рисунок 6" descr=""/>
          <p:cNvPicPr/>
          <p:nvPr/>
        </p:nvPicPr>
        <p:blipFill>
          <a:blip r:embed="rId2"/>
          <a:stretch/>
        </p:blipFill>
        <p:spPr>
          <a:xfrm>
            <a:off x="500040" y="2428920"/>
            <a:ext cx="2999880" cy="299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8" descr=""/>
          <p:cNvPicPr/>
          <p:nvPr/>
        </p:nvPicPr>
        <p:blipFill>
          <a:blip r:embed="rId1"/>
          <a:stretch/>
        </p:blipFill>
        <p:spPr>
          <a:xfrm>
            <a:off x="4929120" y="1643040"/>
            <a:ext cx="5000400" cy="500040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9" descr=""/>
          <p:cNvPicPr/>
          <p:nvPr/>
        </p:nvPicPr>
        <p:blipFill>
          <a:blip r:embed="rId2"/>
          <a:stretch/>
        </p:blipFill>
        <p:spPr>
          <a:xfrm>
            <a:off x="5591160" y="3009960"/>
            <a:ext cx="3990600" cy="399060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0" descr=""/>
          <p:cNvPicPr/>
          <p:nvPr/>
        </p:nvPicPr>
        <p:blipFill>
          <a:blip r:embed="rId3"/>
          <a:stretch/>
        </p:blipFill>
        <p:spPr>
          <a:xfrm>
            <a:off x="-1500120" y="-785880"/>
            <a:ext cx="6857640" cy="685764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0" y="0"/>
            <a:ext cx="8007120" cy="419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3" name="Рисунок 4" descr=""/>
          <p:cNvPicPr/>
          <p:nvPr/>
        </p:nvPicPr>
        <p:blipFill>
          <a:blip r:embed="rId4"/>
          <a:stretch/>
        </p:blipFill>
        <p:spPr>
          <a:xfrm>
            <a:off x="2357280" y="285840"/>
            <a:ext cx="4472640" cy="616248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sp>
        <p:nvSpPr>
          <p:cNvPr id="114" name="TextShape 2"/>
          <p:cNvSpPr txBox="1"/>
          <p:nvPr/>
        </p:nvSpPr>
        <p:spPr>
          <a:xfrm>
            <a:off x="1371600" y="277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4" descr=""/>
          <p:cNvPicPr/>
          <p:nvPr/>
        </p:nvPicPr>
        <p:blipFill>
          <a:blip r:embed="rId1"/>
          <a:stretch/>
        </p:blipFill>
        <p:spPr>
          <a:xfrm>
            <a:off x="3714840" y="0"/>
            <a:ext cx="5428800" cy="680328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357120" y="571320"/>
            <a:ext cx="428580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Мытье рук – полезная привычка, которую следует вырабатывать, чтобы сохранить здоровье и хорошее самочувствие.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0" y="3786120"/>
            <a:ext cx="507168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5400" spc="49" strike="noStrike">
                <a:solidFill>
                  <a:srgbClr val="e0322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Будьте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49" strike="noStrike">
                <a:solidFill>
                  <a:srgbClr val="e0322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здоровы!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286000" y="3143160"/>
            <a:ext cx="4571640" cy="4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</a:t>
            </a:r>
            <a:r>
              <a:rPr b="1" lang="ru-RU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Сказка про грязные руки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Содержимое 4" descr=""/>
          <p:cNvPicPr/>
          <p:nvPr/>
        </p:nvPicPr>
        <p:blipFill>
          <a:blip r:embed="rId1"/>
          <a:stretch/>
        </p:blipFill>
        <p:spPr>
          <a:xfrm>
            <a:off x="1428840" y="1428840"/>
            <a:ext cx="6286320" cy="481608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079640" y="5300640"/>
            <a:ext cx="8064000" cy="129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Жила была девочка, которая очень не любила умываться и мыть руки.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Рисунок 4" descr=""/>
          <p:cNvPicPr/>
          <p:nvPr/>
        </p:nvPicPr>
        <p:blipFill>
          <a:blip r:embed="rId1"/>
          <a:stretch/>
        </p:blipFill>
        <p:spPr>
          <a:xfrm>
            <a:off x="1214280" y="785880"/>
            <a:ext cx="6699960" cy="419292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57120" y="2143080"/>
            <a:ext cx="8143560" cy="445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2071800" y="428760"/>
            <a:ext cx="4928760" cy="473436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57120" y="1785960"/>
            <a:ext cx="8072280" cy="4852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Лежат они себе и думают: «Как хорошо, что на свете есть грязнули».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9" name="Рисунок 5" descr=""/>
          <p:cNvPicPr/>
          <p:nvPr/>
        </p:nvPicPr>
        <p:blipFill>
          <a:blip r:embed="rId1"/>
          <a:stretch/>
        </p:blipFill>
        <p:spPr>
          <a:xfrm>
            <a:off x="1214280" y="428760"/>
            <a:ext cx="7079760" cy="464328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0040" y="1714320"/>
            <a:ext cx="7772040" cy="453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стало микробам раздолье.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1" name="Рисунок 7" descr=""/>
          <p:cNvPicPr/>
          <p:nvPr/>
        </p:nvPicPr>
        <p:blipFill>
          <a:blip r:embed="rId1"/>
          <a:stretch/>
        </p:blipFill>
        <p:spPr>
          <a:xfrm>
            <a:off x="357120" y="785880"/>
            <a:ext cx="3938040" cy="4087800"/>
          </a:xfrm>
          <a:prstGeom prst="rect">
            <a:avLst/>
          </a:prstGeom>
          <a:ln w="190440">
            <a:solidFill>
              <a:srgbClr val="00b050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" name="Рисунок 8" descr=""/>
          <p:cNvPicPr/>
          <p:nvPr/>
        </p:nvPicPr>
        <p:blipFill>
          <a:blip r:embed="rId2"/>
          <a:stretch/>
        </p:blipFill>
        <p:spPr>
          <a:xfrm>
            <a:off x="4714920" y="785880"/>
            <a:ext cx="4142880" cy="414288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371600" y="277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2500" spc="-1" strike="noStrike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Микро фото микробов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0" y="1600200"/>
            <a:ext cx="8229240" cy="4852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на руки можно попасть, и в рот Человеку, а там уж и до болезней рукой подать!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Рисунок 5" descr=""/>
          <p:cNvPicPr/>
          <p:nvPr/>
        </p:nvPicPr>
        <p:blipFill>
          <a:blip r:embed="rId1"/>
          <a:stretch/>
        </p:blipFill>
        <p:spPr>
          <a:xfrm>
            <a:off x="1285920" y="500040"/>
            <a:ext cx="6595560" cy="428580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0" y="1933560"/>
            <a:ext cx="8229240" cy="4924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Чем грязнее, тем им было приятнее и тем больше их становится.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7" name="Рисунок 5" descr=""/>
          <p:cNvPicPr/>
          <p:nvPr/>
        </p:nvPicPr>
        <p:blipFill>
          <a:blip r:embed="rId1"/>
          <a:stretch/>
        </p:blipFill>
        <p:spPr>
          <a:xfrm>
            <a:off x="5072040" y="3000240"/>
            <a:ext cx="3333240" cy="2428560"/>
          </a:xfrm>
          <a:prstGeom prst="rect">
            <a:avLst/>
          </a:prstGeom>
          <a:ln w="88920">
            <a:solidFill>
              <a:srgbClr val="00b050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" name="Рисунок 6" descr=""/>
          <p:cNvPicPr/>
          <p:nvPr/>
        </p:nvPicPr>
        <p:blipFill>
          <a:blip r:embed="rId2"/>
          <a:stretch/>
        </p:blipFill>
        <p:spPr>
          <a:xfrm>
            <a:off x="642960" y="3000240"/>
            <a:ext cx="3386880" cy="2460960"/>
          </a:xfrm>
          <a:prstGeom prst="rect">
            <a:avLst/>
          </a:prstGeom>
          <a:ln w="88920">
            <a:solidFill>
              <a:srgbClr val="00b050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9" name="Рисунок 7" descr=""/>
          <p:cNvPicPr/>
          <p:nvPr/>
        </p:nvPicPr>
        <p:blipFill>
          <a:blip r:embed="rId3"/>
          <a:stretch/>
        </p:blipFill>
        <p:spPr>
          <a:xfrm>
            <a:off x="2214720" y="214200"/>
            <a:ext cx="4643280" cy="2545560"/>
          </a:xfrm>
          <a:prstGeom prst="rect">
            <a:avLst/>
          </a:prstGeom>
          <a:ln w="88920">
            <a:solidFill>
              <a:srgbClr val="00b050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0" y="1600200"/>
            <a:ext cx="8229240" cy="5068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r>
              <a:rPr b="0" lang="ru-RU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 ночью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1" name="Рисунок 5" descr=""/>
          <p:cNvPicPr/>
          <p:nvPr/>
        </p:nvPicPr>
        <p:blipFill>
          <a:blip r:embed="rId1"/>
          <a:stretch/>
        </p:blipFill>
        <p:spPr>
          <a:xfrm>
            <a:off x="1357200" y="571320"/>
            <a:ext cx="6501600" cy="4000320"/>
          </a:xfrm>
          <a:prstGeom prst="rect">
            <a:avLst/>
          </a:prstGeom>
          <a:ln w="190440">
            <a:solidFill>
              <a:srgbClr val="00b050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Application>LibreOffice/5.2.3.3$Windows_X86_64 LibreOffice_project/d54a8868f08a7b39642414cf2c8ef2f228f780cf</Application>
  <Words>56</Words>
  <Paragraphs>66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2013-10-27T15:46:57Z</dcterms:created>
  <dc:creator>UserXP</dc:creator>
  <dc:description/>
  <dc:language>ru-RU</dc:language>
  <cp:lastModifiedBy>Екатерина</cp:lastModifiedBy>
  <dcterms:modified xsi:type="dcterms:W3CDTF">2017-10-09T11:27:40Z</dcterms:modified>
  <cp:revision>95</cp:revision>
  <dc:subject/>
  <dc:title>Грязные руки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